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2.1 quiz" id="{e19ecd9e-48cd-91ff-0c73-05080c475d98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2.2 quiz" id="{fe004b0e-065e-8f4c-3045-73b2a4c1035d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2.3 quiz" id="{a1ec4e9d-a808-1951-4300-fdce254996b5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2.4 quiz" id="{f0cc46fb-c5f7-cd13-01fc-26caf3bd8f6c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Final quiz" id="{9d103956-6f8b-b44a-65c5-d9467945dc4b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An all-in-one workspace for notes, tasks and projects. Notion combines notes, task management, databases, calendars and project planning in one 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One task. Each row is one item, such as a task. The columns hold its details, like deadline and priority.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Summarise my top 3 priorities this week and explain why. A clear prompt says exactly what you want and why. Vague prompts give vague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Move it up yourself, because you know the context. The AI only sees what is on the page. You add the context and make the final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Kanban board. A Kanban board shows each task as a card that moves across status columns.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It becomes the written memory of the work. Without quick office chats, decisions and agreements live in writing, so email becomes the work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Reply to Alex, charged twice: apologise, give a timeline, warm tone. The best prompt gives the task, the key facts and the tone. Short, vague prompts give generic emails.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List the decisions, open questions and action items. AI summaries help you catch up fast by pulling out decisions, open questions and who must do what.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You. AI can suggest replies, but the human chooses the intent and checks the message before sending.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A customer's card number and address. Personal and financial data must stay out of public AI tools. Describe the situation without real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The full written record of what was said. A transcript is the full text of the conversation. The summary is a shorter version based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Sara to send the updated budget to the team by Friday. A strong action point has Who (Sara), What (send the updated budget) and When (by Friday).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A missed condition. AI often turns a possibility into a decision. Check the transcript for the exact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Tell participants and get their consent. Recording voices is personal data. Inform everyone and get their agreement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The transcript. The transcript is the source of truth. The summary is a shortcut that can contain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DeepL. DeepL is a translation tool. Grammarly checks grammar and tone, and ChatGPT drafts and rewrites.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Generate, Edit, Personalise. First let AI generate a draft, then edit for accuracy, then personalise it with your own voice.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When AI writes false information that sounds true. AI can invent facts, names, statistics or sources that sound real. Always check before you 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Please do not hesitate to reach out.. Phrases like this sound formal and empty. Rewrite them in plain, specific words you would really say.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Describe the situation in general terms with no personal details. Health data is sensitive personal data. Keep it out of public AI tools and describe the situation in general terms.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It summarises, prioritises and drafts content from your pages. Notion AI works on your Notion pages: it summarises task lists, helps prioritise and drafts updates.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Deadline and priority. Deadlines and priority levels give the AI the facts it needs to rank your tasks.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It is the work memory: decisions are kept in writing. Without office chats, much of the team's knowledge and decisions are kept in written messages.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Role, task, key facts to include and the tone you want. A good prompt gives your role, the task, the facts that must be included and the 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Read it, check the facts and edit the tone. Always review AI emails before sending. You are responsible for the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— Who, What and When. An action point needs a person (who), a task (what) and a deadline (when).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The transcript. The transcript is the full record. Use it to check and fix the summary.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 — Grammarly. Grammarly gives grammar, clarity and tone suggestions as you type, as an app or browser extension.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 — Generate, Edit, Personalise. Let AI generate a draft, edit it for accuracy, then personalise it with your own voice.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 — Checking your employer's AI policy and verifying AI output. Protect personal data, verify AI content, ask for consent and be open with your employer about AI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2F5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Re-AI website/course-build/images/brand/co-funded-e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75418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06938" y="6336792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Re-AI Training Programme  ·  Module 2: AI for Productivity  ·  EQF Level 4</a:t>
            </a:r>
            <a:endParaRPr lang="en-US" sz="900" dirty="0"/>
          </a:p>
        </p:txBody>
      </p:sp>
      <p:pic>
        <p:nvPicPr>
          <p:cNvPr id="4" name="Image 1" descr="/Users/riyar/Documents/Re-AI website/course-build/images/brand/re-ai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9473" y="6309360"/>
            <a:ext cx="633582" cy="3840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1F1E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Re-AI website/course-build/images/brand/re-ai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055970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035040"/>
            <a:ext cx="2377440" cy="548640"/>
          </a:xfrm>
          <a:prstGeom prst="rect">
            <a:avLst>
              <a:gd name="adj" fmla="val 13333"/>
            </a:avLst>
          </a:prstGeom>
          <a:solidFill>
            <a:srgbClr val="FFFFFF"/>
          </a:solidFill>
          <a:ln/>
        </p:spPr>
      </p:sp>
      <p:pic>
        <p:nvPicPr>
          <p:cNvPr id="4" name="Image 1" descr="/Users/riyar/Documents/Re-AI website/course-build/images/brand/co-funded-eu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08192"/>
            <a:ext cx="1803288" cy="4023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B9CE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your understanding: L2.1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9C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task management: organising your work with Notion AI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questions · multiple choice · 70% to pass · unlimited retakes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Notion?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video calling app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all-in-one workspace for notes, tasks and projects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email provider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translation tool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a Notion task database, what does each row usually represent?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column of data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team member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task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week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prompt is most useful for planning your week in Notion AI?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me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better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something about work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Summarise my top 3 priorities this week and explain why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Notion AI ranks a task as low priority, but your manager asked for it today. What should you 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it up yourself, because you know the context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AI ranking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the task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the AI to decide again until it agrees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view shows tasks as cards in columns like To Do and Done?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 view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board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text page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of comments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Answers — L2.1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Answer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An all-in-one workspace for notes, tasks and projects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Notion combines notes, task management, databases, calendars and project planning in one app.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One task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Each row is one item, such as a task. The columns hold its details, like deadline and priority.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Summarise my top 3 priorities this week and explain why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clear prompt says exactly what you want and why. Vague prompts give vague answers.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Move it up yourself, because you know the context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AI only sees what is on the page. You add the context and make the final decision.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Kanban board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Kanban board shows each task as a card that moves across status columns.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B9CE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your understanding: L2.2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9C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 email: draft, summarise, and reply faster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questions · multiple choice · 70% to pass · unlimited retakes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is email especially important in remote teams?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only tool allowed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replaces all meetings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becomes the written memory of the work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faster than talking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prompt will give the best email draft?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 email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Reply to Alex, charged twice: apologise, give a timeline, warm tone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this nice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to customer please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a useful thing to ask AI after a long email thread?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decisions, open questions and action items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the thread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Reply to everyone at once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it into code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the AI reply workflow, who decides whether to approve, decline or clarify?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tool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email app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sender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of these should you NOT paste into a public AI tool?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made-up practice scenario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customer's card number and address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rough bullet points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request for a friendly tone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Answers — L2.2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Answer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It becomes the written memory of the work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Without quick office chats, decisions and agreements live in writing, so email becomes the work memory.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Reply to Alex, charged twice: apologise, give a timeline, warm tone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best prompt gives the task, the key facts and the tone. Short, vague prompts give generic emails.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List the decisions, open questions and action items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summaries help you catch up fast by pulling out decisions, open questions and who must do what.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You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can suggest replies, but the human chooses the intent and checks the message before sending.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A customer's card number and address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Personal and financial data must stay out of public AI tools. Describe the situation without real details.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B9CE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your understanding: L2.3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9C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 meetings: transcription, summaries, and action points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questions · multiple choice · 70% to pass · unlimited retakes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a transcript?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list of key points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written record of what was said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calendar invite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recording of the video only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of these is a strong action point?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should look at the budget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Budget: follow up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 to send the updated budget to the team by Friday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discussed the budget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summary says "we will do X", but people said "we might do X". What kind of error is this?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missed condition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wrong speaker label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spelling error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file format error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must you do before recording a meeting with Otter.ai?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a paid plan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 your camera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the agenda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participants and get their consent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part of Otter.ai's output should you treat as the source of truth?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summary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transcript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meeting title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 item count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Answers — L2.3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Answer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The full written record of what was said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transcript is the full text of the conversation. The summary is a shorter version based on it.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Sara to send the updated budget to the team by Friday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strong action point has Who (Sara), What (send the updated budget) and When (by Friday).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A missed condition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often turns a possibility into a decision. Check the transcript for the exact words.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Tell participants and get their consent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Recording voices is personal data. Inform everyone and get their agreement first.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The transcript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transcript is the source of truth. The summary is a shortcut that can contain errors.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B9CE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your understanding: L2.4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9C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writing tools: improve your professional communication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questions · multiple choice · 70% to pass · unlimited retakes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tool is mainly used for translation between languages?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Grammarly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Otter.ai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the correct order of the 3-step editing process?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Generate, Edit, Personalise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Edit, Send, Generate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Personalise, Generate, Send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Translate, Edit, Delete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an AI hallucination?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AI stops working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AI writes very slowly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AI refuses a request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AI writes false information that sounds true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phrase is a red flag for generic AI writing?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send it by Friday.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do not hesitate to reach out.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Thanks for your quick reply.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me if anything is unclear.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 need help with an email about a client's health problem. What should you do?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the full email into ChatGPT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friend to paste it for you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situation in general terms with no personal details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AI only on your phone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Answers — L2.4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Answer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DeepL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DeepL is a translation tool. Grammarly checks grammar and tone, and ChatGPT drafts and rewrites.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Generate, Edit, Personalise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let AI generate a draft, then edit for accuracy, then personalise it with your own voice.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When AI writes false information that sounds true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can invent facts, names, statistics or sources that sound real. Always check before you use them.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Please do not hesitate to reach out.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Phrases like this sound formal and empty. Rewrite them in plain, specific words you would really say.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Describe the situation in general terms with no personal details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Health data is sensitive personal data. Keep it out of public AI tools and describe the situation in general terms.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B9CE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Module 2 — Final Quiz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B9C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 final quiz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questions · multiple choice · 70% to pass · unlimited retakes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does Notion AI do inside your Notion workspace?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records your phone calls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summarises, prioritises and drafts content from your pages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translates websites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sends emails for you automatically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2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columns help Notion AI prioritise your tasks best?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Colour and font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 and priority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icon and cover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and word count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3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is email so important in remote teams?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work memory: decisions are kept in writing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replaces all other tools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always faster than a call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cannot use chat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4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is the best prompt for drafting a complaint reply?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reply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Reply nicely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Role, task, key facts to include and the tone you want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say sorry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5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should you do before sending an AI-drafted email?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Nothing, AI is always correct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more AI phrases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it to all colleagues first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it, check the facts and edit the tone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6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three things does every action point need?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Who, What and When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Title, colour and tag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Agenda, minutes and slides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Speaker, volume and language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7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Otter.ai, what is the source of truth if the summary seems wrong?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meeting invite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transcript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 item count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chat window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8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tool is best for checking grammar and tone as you type?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Otter.ai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Grammarly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 calendar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9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the correct 3-step editing process for AI writing?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Copy, paste, send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Generate, Edit, Personalise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Translate, shorten, delete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Record, transcribe, publish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D948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10 OF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Which action follows responsible AI use at work?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Pasting client ID numbers into ChatGPT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Hiding AI use from your manager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Recording a meeting without telling anyone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25400" dir="5400000">
              <a:srgbClr val="1F1E76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your employer's AI policy and verifying AI output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1E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Answers — Final quiz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Answer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Why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E7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It summarises, prioritises and drafts content from your pages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Notion AI works on your Notion pages: it summarises task lists, helps prioritise and drafts updates.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Deadline and priority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Deadlines and priority levels give the AI the facts it needs to rank your tasks.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It is the work memory: decisions are kept in writing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Without office chats, much of the team's knowledge and decisions are kept in written messages.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Role, task, key facts to include and the tone you want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good prompt gives your role, the task, the facts that must be included and the tone.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Read it, check the facts and edit the tone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review AI emails before sending. You are responsible for the content.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Who, What and When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action point needs a person (who), a task (what) and a deadline (when).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The transcript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transcript is the full record. Use it to check and fix the summary.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Grammarly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Grammarly gives grammar, clarity and tone suggestions as you type, as an app or browser extension.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Generate, Edit, Personalise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 AI generate a draft, edit it for accuracy, then personalise it with your own voice.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Checking your employer's AI policy and verifying AI output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Protect personal data, verify AI content, ask for consent and be open with your employer about AI use.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 – Lesson Quizzes</dc:title>
  <dc:subject>PptxGenJS Presentation</dc:subject>
  <dc:creator>PptxGenJS</dc:creator>
  <cp:lastModifiedBy>PptxGenJS</cp:lastModifiedBy>
  <cp:revision>1</cp:revision>
  <dcterms:created xsi:type="dcterms:W3CDTF">2026-10-12T10:59:26Z</dcterms:created>
  <dcterms:modified xsi:type="dcterms:W3CDTF">2026-10-12T10:59:26Z</dcterms:modified>
</cp:coreProperties>
</file>